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>
        <p:scale>
          <a:sx n="164" d="100"/>
          <a:sy n="164" d="100"/>
        </p:scale>
        <p:origin x="-2752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EBA1-DD36-77A3-AA82-DF98470D1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2CB91-C1E6-A68E-4794-A4398334A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6B423-7D38-8448-6339-220FD26B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142B5-0470-1DF2-C660-CDD8BCF88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D4BD-8FFC-5A5E-E67E-886491A7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8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5316-345F-FA22-8C8E-25E8045C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F69E8-B564-3F2C-4EF1-318DB5D6D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AB6C0-116C-4E0C-0355-1E431080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C424F-31EC-0CB8-E624-332A7F7A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C1180-FE39-6A61-142D-14BA7AA3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3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7A4C2F-11A9-356B-98C0-716297E05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38E63-EC6C-89E4-7A82-D289242BB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47ED8-DE93-AC2D-9F21-74C4581BB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76396-9114-BC82-3778-C4A4E8A0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8065C-E4B2-42FE-14CC-E072E1BD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6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43BC5-9665-BB5E-5D29-CC9114F7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6E6F-2A2C-6910-DA52-1EC57174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4ACD4-EE21-11BA-39C0-E1DA709D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711FE-5717-673E-ED9E-47280F3D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7A6D-80A3-D24C-4010-FFCE3A60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7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B6ED-93A0-BBA3-C05A-54E5CB46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19758-9E04-4059-3D67-C519488D9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EA130-BDDF-E761-6E34-B90F384C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FEC61-D6C0-2E8E-F358-C0F5DB35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CD32E-99BE-CAA3-0472-63106E8E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5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5D22-46F9-6097-D291-B1918AB8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B7E39-5B37-3832-FF19-5894A1B53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D4880-5D4B-8CEE-E3D0-9B7689661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ECB25-F44E-C089-30F9-67505301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858C8-FE6D-51F1-B3EA-0F4408BB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765EE-F142-6D69-D768-34B03726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014D-2232-CDE4-6758-D8CE2775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F970D-E240-E816-41A4-5CE6523B7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4A50A-3574-4D4E-D3F4-2F47374AE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8789C-6128-E1BD-B8A3-332A98DB2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1FCB1-16F1-B0F4-52A3-B47E3D0B0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B6D5C-DC9F-42B7-AA7A-20540CB6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66807F-C22D-1EC8-D493-AECFE145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59B44-B903-9A8F-CE49-75430CDFA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3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F2B1-3414-A78B-3895-DDAC7CFB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14B3E-769E-5B61-A659-E79C080C3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02F23-073E-2239-0519-AA4C4E79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5E8C4-7968-C25C-99D5-D610F72A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1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A8718-73EF-6321-66F0-54F6DE09B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6C2C9-4C62-9CC3-A3BA-395B85F4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49A0A-6466-8B84-756F-3AE7A511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2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FE1B-439C-B10D-9EF8-924906FC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0860-F5DC-C67E-3804-AAAB8E30A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5399A-DFEC-F67C-EBC6-54E881064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D7D7F-55BE-BDD1-8DB2-537B41CE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CEFC8-0CF2-F67B-81C2-6121E77C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89470-D32D-E897-43E7-CE226C15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3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66B2-476A-45EC-494C-BAD90CAA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BE569-8DEE-7583-525F-468F1A814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12878-D31E-460C-DFE0-53D0077E6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E521-B74B-59C8-1B99-154D2955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E3190-7FE9-E878-473F-79A7DC3B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45827-7A2A-E7BD-5BED-B0F1EBE0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1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03B89-4B05-154C-6F76-92ED1F86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246B5-A511-B2F9-4832-93332EB7E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96C4D-792D-452C-3605-56936BD84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4D7E5-BABF-D34F-B5D5-5D33ABB7FB80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6FC7D-030B-8146-DE60-4D3700938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A0042-C145-6634-08A8-01D71A1D0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2DE20-6AAB-B144-B271-FB20AED7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3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BB657B-03E4-6E5B-8D90-3F336203F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"/>
          <a:stretch/>
        </p:blipFill>
        <p:spPr>
          <a:xfrm>
            <a:off x="474855" y="758479"/>
            <a:ext cx="6715186" cy="447347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0D8B3BD-A2B3-54FA-C9B6-49EE71D53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" t="2498"/>
          <a:stretch/>
        </p:blipFill>
        <p:spPr>
          <a:xfrm>
            <a:off x="2630746" y="1897224"/>
            <a:ext cx="6043614" cy="41077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C93330-06C7-729D-179F-1E5E0C845D46}"/>
              </a:ext>
            </a:extLst>
          </p:cNvPr>
          <p:cNvSpPr/>
          <p:nvPr/>
        </p:nvSpPr>
        <p:spPr>
          <a:xfrm>
            <a:off x="262395" y="572494"/>
            <a:ext cx="2663686" cy="946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368F39-6A21-6DAA-AB55-3A9BC5294A10}"/>
              </a:ext>
            </a:extLst>
          </p:cNvPr>
          <p:cNvSpPr/>
          <p:nvPr/>
        </p:nvSpPr>
        <p:spPr>
          <a:xfrm>
            <a:off x="2367625" y="1667745"/>
            <a:ext cx="2736573" cy="10314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F85AD33-59A4-F09E-55B1-DF48D895F9C5}"/>
              </a:ext>
            </a:extLst>
          </p:cNvPr>
          <p:cNvSpPr/>
          <p:nvPr/>
        </p:nvSpPr>
        <p:spPr>
          <a:xfrm rot="3284174">
            <a:off x="2397427" y="1555702"/>
            <a:ext cx="387437" cy="159490"/>
          </a:xfrm>
          <a:prstGeom prst="rightArrow">
            <a:avLst>
              <a:gd name="adj1" fmla="val 5235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3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7085A4-39F6-4C95-B013-3EAE2F19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4" y="1377785"/>
            <a:ext cx="4955894" cy="32004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99C5213-EC72-340E-0B55-AB1C164EF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96000" y="1377785"/>
            <a:ext cx="4165600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5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B292A32-E861-73B5-0893-122637A58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1" r="19556"/>
          <a:stretch/>
        </p:blipFill>
        <p:spPr>
          <a:xfrm>
            <a:off x="75211" y="1401288"/>
            <a:ext cx="5365172" cy="412123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93B40E-0F4B-6B6D-14F6-E50F89B8C96B}"/>
              </a:ext>
            </a:extLst>
          </p:cNvPr>
          <p:cNvSpPr/>
          <p:nvPr/>
        </p:nvSpPr>
        <p:spPr>
          <a:xfrm>
            <a:off x="2446813" y="2463141"/>
            <a:ext cx="1689263" cy="427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E9D35E-9F2F-A3F2-B281-CF0046059B68}"/>
              </a:ext>
            </a:extLst>
          </p:cNvPr>
          <p:cNvSpPr/>
          <p:nvPr/>
        </p:nvSpPr>
        <p:spPr>
          <a:xfrm>
            <a:off x="2513611" y="3166011"/>
            <a:ext cx="3075709" cy="427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FAE2A-1A3E-6EAB-166F-CAD4FCA6498A}"/>
              </a:ext>
            </a:extLst>
          </p:cNvPr>
          <p:cNvSpPr txBox="1"/>
          <p:nvPr/>
        </p:nvSpPr>
        <p:spPr>
          <a:xfrm>
            <a:off x="2801092" y="2140796"/>
            <a:ext cx="198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Latest 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D2BB1-C5DB-3E7C-13B2-209DFD92BAEE}"/>
              </a:ext>
            </a:extLst>
          </p:cNvPr>
          <p:cNvSpPr txBox="1"/>
          <p:nvPr/>
        </p:nvSpPr>
        <p:spPr>
          <a:xfrm>
            <a:off x="3538847" y="3546535"/>
            <a:ext cx="198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Previous commit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8A9735C-F22A-E81D-8C49-8624EF23E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44"/>
          <a:stretch/>
        </p:blipFill>
        <p:spPr>
          <a:xfrm>
            <a:off x="5794662" y="1965652"/>
            <a:ext cx="5862451" cy="2400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CFC930-5453-3E73-E95A-78EBB591F413}"/>
              </a:ext>
            </a:extLst>
          </p:cNvPr>
          <p:cNvSpPr txBox="1"/>
          <p:nvPr/>
        </p:nvSpPr>
        <p:spPr>
          <a:xfrm>
            <a:off x="1340489" y="1020764"/>
            <a:ext cx="234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Git log on Test Branch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35ACE8-5288-9D48-FFFF-EA5578087BEF}"/>
              </a:ext>
            </a:extLst>
          </p:cNvPr>
          <p:cNvSpPr/>
          <p:nvPr/>
        </p:nvSpPr>
        <p:spPr>
          <a:xfrm>
            <a:off x="8725887" y="1927040"/>
            <a:ext cx="3075709" cy="427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F3514D-6709-1E7D-8196-5A4244099276}"/>
              </a:ext>
            </a:extLst>
          </p:cNvPr>
          <p:cNvSpPr txBox="1"/>
          <p:nvPr/>
        </p:nvSpPr>
        <p:spPr>
          <a:xfrm>
            <a:off x="9751123" y="2307564"/>
            <a:ext cx="198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Previous commit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0271D67-D8F4-6CE2-450A-9C03DAC7333C}"/>
              </a:ext>
            </a:extLst>
          </p:cNvPr>
          <p:cNvSpPr/>
          <p:nvPr/>
        </p:nvSpPr>
        <p:spPr>
          <a:xfrm rot="6878797">
            <a:off x="457079" y="2203160"/>
            <a:ext cx="387437" cy="159490"/>
          </a:xfrm>
          <a:prstGeom prst="rightArrow">
            <a:avLst>
              <a:gd name="adj1" fmla="val 5235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BC8698F-7518-2151-3161-E189BBF7C962}"/>
              </a:ext>
            </a:extLst>
          </p:cNvPr>
          <p:cNvSpPr/>
          <p:nvPr/>
        </p:nvSpPr>
        <p:spPr>
          <a:xfrm rot="6878797">
            <a:off x="6135459" y="1695264"/>
            <a:ext cx="387437" cy="159490"/>
          </a:xfrm>
          <a:prstGeom prst="rightArrow">
            <a:avLst>
              <a:gd name="adj1" fmla="val 5235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25E87-AE81-D96D-B700-08AA9201FB23}"/>
              </a:ext>
            </a:extLst>
          </p:cNvPr>
          <p:cNvSpPr txBox="1"/>
          <p:nvPr/>
        </p:nvSpPr>
        <p:spPr>
          <a:xfrm>
            <a:off x="7548994" y="1590343"/>
            <a:ext cx="307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Git log on Master Branch </a:t>
            </a:r>
          </a:p>
        </p:txBody>
      </p:sp>
    </p:spTree>
    <p:extLst>
      <p:ext uri="{BB962C8B-B14F-4D97-AF65-F5344CB8AC3E}">
        <p14:creationId xmlns:p14="http://schemas.microsoft.com/office/powerpoint/2010/main" val="263903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8CB0A-D3A4-B2F1-E894-0BF42A30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71" y="1059088"/>
            <a:ext cx="6298458" cy="45196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69E545-9711-6EDF-7E22-8882F3B850DC}"/>
              </a:ext>
            </a:extLst>
          </p:cNvPr>
          <p:cNvSpPr/>
          <p:nvPr/>
        </p:nvSpPr>
        <p:spPr>
          <a:xfrm>
            <a:off x="3653824" y="1169802"/>
            <a:ext cx="4661501" cy="4275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BE43E-38E2-0258-B909-A49489091511}"/>
              </a:ext>
            </a:extLst>
          </p:cNvPr>
          <p:cNvSpPr txBox="1"/>
          <p:nvPr/>
        </p:nvSpPr>
        <p:spPr>
          <a:xfrm>
            <a:off x="7258091" y="909905"/>
            <a:ext cx="198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Commit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F2A50-0FE4-D9D5-4FD0-7DDBFDF9DDC5}"/>
              </a:ext>
            </a:extLst>
          </p:cNvPr>
          <p:cNvSpPr txBox="1"/>
          <p:nvPr/>
        </p:nvSpPr>
        <p:spPr>
          <a:xfrm>
            <a:off x="8667791" y="1748105"/>
            <a:ext cx="198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 Pointer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EA44C4-83E3-17A3-F6CB-0BFF8551317D}"/>
              </a:ext>
            </a:extLst>
          </p:cNvPr>
          <p:cNvSpPr/>
          <p:nvPr/>
        </p:nvSpPr>
        <p:spPr>
          <a:xfrm rot="13449351">
            <a:off x="8624731" y="1548704"/>
            <a:ext cx="387437" cy="159490"/>
          </a:xfrm>
          <a:prstGeom prst="rightArrow">
            <a:avLst>
              <a:gd name="adj1" fmla="val 5235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C8AC21A6-E467-A9D6-53B9-951B53DAACF3}"/>
              </a:ext>
            </a:extLst>
          </p:cNvPr>
          <p:cNvSpPr/>
          <p:nvPr/>
        </p:nvSpPr>
        <p:spPr>
          <a:xfrm rot="11172945">
            <a:off x="6863158" y="1740863"/>
            <a:ext cx="387437" cy="159490"/>
          </a:xfrm>
          <a:prstGeom prst="rightArrow">
            <a:avLst>
              <a:gd name="adj1" fmla="val 5235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5215E59-114E-EAD9-4F30-427BA4DF2448}"/>
              </a:ext>
            </a:extLst>
          </p:cNvPr>
          <p:cNvSpPr/>
          <p:nvPr/>
        </p:nvSpPr>
        <p:spPr>
          <a:xfrm rot="11172945">
            <a:off x="7064372" y="2116780"/>
            <a:ext cx="387437" cy="159490"/>
          </a:xfrm>
          <a:prstGeom prst="rightArrow">
            <a:avLst>
              <a:gd name="adj1" fmla="val 5235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EE455-5118-6289-9541-026C203AB2FA}"/>
              </a:ext>
            </a:extLst>
          </p:cNvPr>
          <p:cNvSpPr txBox="1"/>
          <p:nvPr/>
        </p:nvSpPr>
        <p:spPr>
          <a:xfrm>
            <a:off x="7258091" y="1708027"/>
            <a:ext cx="105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Author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E6047-637A-8060-699A-09E53C8BE709}"/>
              </a:ext>
            </a:extLst>
          </p:cNvPr>
          <p:cNvSpPr txBox="1"/>
          <p:nvPr/>
        </p:nvSpPr>
        <p:spPr>
          <a:xfrm>
            <a:off x="7165117" y="3458729"/>
            <a:ext cx="259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they have done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5F09D94-705D-49B7-8F88-C5E0F748D1B4}"/>
              </a:ext>
            </a:extLst>
          </p:cNvPr>
          <p:cNvSpPr/>
          <p:nvPr/>
        </p:nvSpPr>
        <p:spPr>
          <a:xfrm rot="11172945">
            <a:off x="6759571" y="3569815"/>
            <a:ext cx="387437" cy="159490"/>
          </a:xfrm>
          <a:prstGeom prst="rightArrow">
            <a:avLst>
              <a:gd name="adj1" fmla="val 5235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E9188-9E7F-0FB7-4711-9088EA07662B}"/>
              </a:ext>
            </a:extLst>
          </p:cNvPr>
          <p:cNvSpPr txBox="1"/>
          <p:nvPr/>
        </p:nvSpPr>
        <p:spPr>
          <a:xfrm>
            <a:off x="7586724" y="2222640"/>
            <a:ext cx="105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74304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26</Words>
  <Application>Microsoft Macintosh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Kritikos</dc:creator>
  <cp:lastModifiedBy>Jacob Kritikos</cp:lastModifiedBy>
  <cp:revision>9</cp:revision>
  <dcterms:created xsi:type="dcterms:W3CDTF">2023-01-16T20:41:08Z</dcterms:created>
  <dcterms:modified xsi:type="dcterms:W3CDTF">2023-01-23T00:34:26Z</dcterms:modified>
</cp:coreProperties>
</file>